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74" r:id="rId4"/>
    <p:sldId id="276" r:id="rId5"/>
    <p:sldId id="275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10796-B5B5-45AD-B9B9-4EFA365C5CD8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36117-D570-4C64-970A-438295303C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79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9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96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46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27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35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2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94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10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66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31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68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76D26-93EC-4E6F-93BF-2885C7061AFE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1B73-6F32-4BF5-9802-44337A81A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88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vendehave.nl/sites/default/files/bestanden/Stalboekje%20varkens.pdf" TargetMode="External"/><Relationship Id="rId2" Type="http://schemas.openxmlformats.org/officeDocument/2006/relationships/hyperlink" Target="https://www.gddiergezondheid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cg.nl/konijnen-en-knaagdieren/?gclid=CjwKCAiAmb7RBRATEiwA7kS8VPxaFr6c0IkEvHEroWDfl5u09p0GT7WsNkOj-vSrWEUNdoFUML6DXhoCqoMQAvD_Bw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CE Overige zoogdieren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Gezondheid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012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Verschillende type dieren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u="sng" dirty="0" smtClean="0"/>
              <a:t>Verdeel de klas weer in 5 groepen</a:t>
            </a:r>
          </a:p>
          <a:p>
            <a:r>
              <a:rPr lang="nl-NL" dirty="0" smtClean="0"/>
              <a:t>Rund</a:t>
            </a:r>
          </a:p>
          <a:p>
            <a:r>
              <a:rPr lang="nl-NL" dirty="0" smtClean="0"/>
              <a:t>Schapen en geiten</a:t>
            </a:r>
            <a:endParaRPr lang="nl-NL" dirty="0" smtClean="0"/>
          </a:p>
          <a:p>
            <a:r>
              <a:rPr lang="nl-NL" dirty="0" smtClean="0"/>
              <a:t>Konijnen</a:t>
            </a:r>
          </a:p>
          <a:p>
            <a:r>
              <a:rPr lang="nl-NL" dirty="0" smtClean="0"/>
              <a:t>Paarden</a:t>
            </a:r>
          </a:p>
          <a:p>
            <a:r>
              <a:rPr lang="nl-NL" dirty="0" smtClean="0"/>
              <a:t>Varkens</a:t>
            </a:r>
          </a:p>
          <a:p>
            <a:r>
              <a:rPr lang="nl-NL" dirty="0" smtClean="0"/>
              <a:t>Knaagdieren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Maak hier een presentatie van en presenteer dit morgen!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6292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Wat ga je de klas </a:t>
            </a:r>
            <a:r>
              <a:rPr lang="nl-NL" b="1" dirty="0" smtClean="0">
                <a:solidFill>
                  <a:schemeClr val="tx2"/>
                </a:solidFill>
              </a:rPr>
              <a:t>vertellen over je diersoort?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Hoe meet je de gezondheid van dit dier</a:t>
            </a:r>
            <a:r>
              <a:rPr lang="nl-NL" dirty="0" smtClean="0"/>
              <a:t>?</a:t>
            </a:r>
          </a:p>
          <a:p>
            <a:pPr lvl="1"/>
            <a:r>
              <a:rPr lang="nl-NL" dirty="0" smtClean="0"/>
              <a:t>Hoe herken je een gezond dier?</a:t>
            </a:r>
            <a:endParaRPr lang="nl-NL" dirty="0" smtClean="0"/>
          </a:p>
          <a:p>
            <a:pPr lvl="1"/>
            <a:r>
              <a:rPr lang="nl-NL" dirty="0" smtClean="0"/>
              <a:t>Noem minimaal 4 controlepunten waar je op let met de normaalwaarden en </a:t>
            </a:r>
            <a:r>
              <a:rPr lang="nl-NL" dirty="0" smtClean="0"/>
              <a:t>wanneer is iets afwijkend?</a:t>
            </a:r>
            <a:endParaRPr lang="nl-NL" dirty="0" smtClean="0"/>
          </a:p>
          <a:p>
            <a:r>
              <a:rPr lang="nl-NL" dirty="0" smtClean="0"/>
              <a:t>Noem minimaal </a:t>
            </a:r>
            <a:r>
              <a:rPr lang="nl-NL" dirty="0" smtClean="0"/>
              <a:t>twee </a:t>
            </a:r>
            <a:r>
              <a:rPr lang="nl-NL" b="1" dirty="0" smtClean="0"/>
              <a:t>besmettelijke</a:t>
            </a:r>
            <a:r>
              <a:rPr lang="nl-NL" dirty="0" smtClean="0"/>
              <a:t> </a:t>
            </a:r>
            <a:r>
              <a:rPr lang="nl-NL" dirty="0" smtClean="0"/>
              <a:t>infectieziekten, twee </a:t>
            </a:r>
            <a:r>
              <a:rPr lang="nl-NL" b="1" dirty="0" smtClean="0"/>
              <a:t>erfelijke </a:t>
            </a:r>
            <a:r>
              <a:rPr lang="nl-NL" dirty="0" smtClean="0"/>
              <a:t>aandoeningen en </a:t>
            </a:r>
            <a:r>
              <a:rPr lang="nl-NL" dirty="0" smtClean="0"/>
              <a:t>drie </a:t>
            </a:r>
            <a:r>
              <a:rPr lang="nl-NL" dirty="0" smtClean="0"/>
              <a:t>overige </a:t>
            </a:r>
            <a:r>
              <a:rPr lang="nl-NL" b="1" dirty="0" smtClean="0"/>
              <a:t>veelvoorkomende</a:t>
            </a:r>
            <a:r>
              <a:rPr lang="nl-NL" dirty="0" smtClean="0"/>
              <a:t> ziekten en afwijkingen en beschrijf de:</a:t>
            </a:r>
          </a:p>
          <a:p>
            <a:pPr lvl="1"/>
            <a:r>
              <a:rPr lang="nl-NL" dirty="0" smtClean="0"/>
              <a:t>Symptomen</a:t>
            </a:r>
          </a:p>
          <a:p>
            <a:pPr lvl="1"/>
            <a:r>
              <a:rPr lang="nl-NL" dirty="0" smtClean="0"/>
              <a:t>Hoe wordt de diagnose gesteld?</a:t>
            </a:r>
          </a:p>
          <a:p>
            <a:pPr lvl="1"/>
            <a:r>
              <a:rPr lang="nl-NL" dirty="0" smtClean="0"/>
              <a:t>Hoe verloopt de behandeling?</a:t>
            </a:r>
          </a:p>
          <a:p>
            <a:pPr lvl="1"/>
            <a:r>
              <a:rPr lang="nl-NL" dirty="0" smtClean="0"/>
              <a:t>Wat is de prognose?</a:t>
            </a:r>
          </a:p>
          <a:p>
            <a:pPr lvl="1"/>
            <a:r>
              <a:rPr lang="nl-NL" dirty="0" smtClean="0"/>
              <a:t>Preventie </a:t>
            </a:r>
            <a:r>
              <a:rPr lang="nl-NL" dirty="0" smtClean="0"/>
              <a:t>maatregelen (ontwormen, vaccineren, e.d.)</a:t>
            </a:r>
            <a:endParaRPr lang="nl-NL" dirty="0" smtClean="0"/>
          </a:p>
          <a:p>
            <a:pPr lvl="1"/>
            <a:r>
              <a:rPr lang="nl-NL" dirty="0" smtClean="0"/>
              <a:t>Overige maatregelen </a:t>
            </a:r>
            <a:r>
              <a:rPr lang="nl-NL" dirty="0" smtClean="0"/>
              <a:t>die genomen moeten worden</a:t>
            </a:r>
          </a:p>
          <a:p>
            <a:r>
              <a:rPr lang="nl-NL" dirty="0" smtClean="0"/>
              <a:t>Geef aan wat de gemiddelde levensverwachting is van het dier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4116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Mogelijke bronnen: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https://www.gddiergezondheid.nl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r>
              <a:rPr lang="nl-NL" dirty="0"/>
              <a:t>Varkens: </a:t>
            </a:r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www.levendehave.nl/sites/default/files/bestanden/Stalboekje%20varkens.pdf</a:t>
            </a:r>
            <a:endParaRPr lang="nl-NL" dirty="0" smtClean="0"/>
          </a:p>
          <a:p>
            <a:r>
              <a:rPr lang="nl-NL" dirty="0" smtClean="0"/>
              <a:t>Konijnen en knaagdieren:</a:t>
            </a:r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https</a:t>
            </a:r>
            <a:r>
              <a:rPr lang="nl-NL" dirty="0">
                <a:hlinkClick r:id="rId4"/>
              </a:rPr>
              <a:t>://</a:t>
            </a:r>
            <a:r>
              <a:rPr lang="nl-NL" dirty="0" smtClean="0">
                <a:hlinkClick r:id="rId4"/>
              </a:rPr>
              <a:t>www.licg.nl/konijnen-en-knaagdieren</a:t>
            </a:r>
            <a:r>
              <a:rPr lang="nl-NL" dirty="0">
                <a:hlinkClick r:id="rId4"/>
              </a:rPr>
              <a:t>/?</a:t>
            </a:r>
            <a:r>
              <a:rPr lang="nl-NL" dirty="0" smtClean="0">
                <a:hlinkClick r:id="rId4"/>
              </a:rPr>
              <a:t>gclid=CjwKCAiAmb7RBRATEiwA7kS8VPxaFr6c0IkEvHEroWDfl5u09p0GT7WsNkOj-vSrWEUNdoFUML6DXhoCqoMQAvD_BwE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350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Volgende week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Oefentoets samenstellen met de klas</a:t>
            </a:r>
          </a:p>
          <a:p>
            <a:r>
              <a:rPr lang="nl-NL" dirty="0" smtClean="0"/>
              <a:t>Samenvatting </a:t>
            </a:r>
          </a:p>
          <a:p>
            <a:r>
              <a:rPr lang="nl-NL" dirty="0" smtClean="0"/>
              <a:t>Herhaling</a:t>
            </a:r>
          </a:p>
          <a:p>
            <a:r>
              <a:rPr lang="nl-NL" dirty="0" err="1" smtClean="0"/>
              <a:t>Kahoot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50809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168</Words>
  <Application>Microsoft Office PowerPoint</Application>
  <PresentationFormat>Breedbeeld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CE Overige zoogdieren</vt:lpstr>
      <vt:lpstr>Verschillende type dieren</vt:lpstr>
      <vt:lpstr>Wat ga je de klas vertellen over je diersoort?</vt:lpstr>
      <vt:lpstr>Mogelijke bronnen:</vt:lpstr>
      <vt:lpstr>Volgende week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Overige zoogdieren</dc:title>
  <dc:creator>Weijden, Yorike van der</dc:creator>
  <cp:lastModifiedBy>Weijden, Yorike van der</cp:lastModifiedBy>
  <cp:revision>18</cp:revision>
  <dcterms:created xsi:type="dcterms:W3CDTF">2017-11-26T18:10:04Z</dcterms:created>
  <dcterms:modified xsi:type="dcterms:W3CDTF">2017-12-12T09:18:03Z</dcterms:modified>
</cp:coreProperties>
</file>